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customXml/itemProps1.xml" ContentType="application/vnd.openxmlformats-officedocument.customXmlPropertie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1.xml" ContentType="application/vnd.openxmlformats-officedocument.presentationml.slideLayout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15.xml" ContentType="application/vnd.openxmlformats-officedocument.presentationml.slide+xml"/>
  <Override PartName="/customXml/itemProps2.xml" ContentType="application/vnd.openxmlformats-officedocument.customXmlProperties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customXml/itemProps3.xml" ContentType="application/vnd.openxmlformats-officedocument.customXmlProperties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revisionInfo.xml" ContentType="application/vnd.ms-powerpoint.revisioninfo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changesInfos/changesInfo1.xml" ContentType="application/vnd.ms-powerpoint.changesinfo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7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A04560-A3B8-45E0-A741-5E31D92BD4D1}" v="1" dt="2020-03-21T13:13:22.835"/>
    <p1510:client id="{DCDCE1B7-FDFF-45CA-8582-D5AB4CD2178D}" v="50" dt="2020-03-21T02:44:27.4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12" y="-4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Relationship Id="rId40" Type="http://schemas.microsoft.com/office/2016/11/relationships/changesInfo" Target="changesInfos/changesInfo1.xml"/><Relationship Id="rId4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night, Jennifer" userId="S::jknight@hempsteadschools.org::72fd2d68-bf07-4c9e-b014-5afed81110fa" providerId="AD" clId="Web-{C4A04560-A3B8-45E0-A741-5E31D92BD4D1}"/>
    <pc:docChg chg="delSld">
      <pc:chgData name="Knight, Jennifer" userId="S::jknight@hempsteadschools.org::72fd2d68-bf07-4c9e-b014-5afed81110fa" providerId="AD" clId="Web-{C4A04560-A3B8-45E0-A741-5E31D92BD4D1}" dt="2020-03-21T13:13:22.835" v="0"/>
      <pc:docMkLst>
        <pc:docMk/>
      </pc:docMkLst>
      <pc:sldChg chg="del">
        <pc:chgData name="Knight, Jennifer" userId="S::jknight@hempsteadschools.org::72fd2d68-bf07-4c9e-b014-5afed81110fa" providerId="AD" clId="Web-{C4A04560-A3B8-45E0-A741-5E31D92BD4D1}" dt="2020-03-21T13:13:22.835" v="0"/>
        <pc:sldMkLst>
          <pc:docMk/>
          <pc:sldMk cId="2389682234" sldId="267"/>
        </pc:sldMkLst>
      </pc:sldChg>
    </pc:docChg>
  </pc:docChgLst>
  <pc:docChgLst>
    <pc:chgData name="Megan Hodish" userId="5b87782800c20202" providerId="LiveId" clId="{DCDCE1B7-FDFF-45CA-8582-D5AB4CD2178D}"/>
    <pc:docChg chg="undo custSel addSld delSld modSld">
      <pc:chgData name="Megan Hodish" userId="5b87782800c20202" providerId="LiveId" clId="{DCDCE1B7-FDFF-45CA-8582-D5AB4CD2178D}" dt="2020-03-21T02:59:13.953" v="143" actId="732"/>
      <pc:docMkLst>
        <pc:docMk/>
      </pc:docMkLst>
      <pc:sldChg chg="addSp modSp add mod">
        <pc:chgData name="Megan Hodish" userId="5b87782800c20202" providerId="LiveId" clId="{DCDCE1B7-FDFF-45CA-8582-D5AB4CD2178D}" dt="2020-03-21T02:30:12.474" v="13" actId="732"/>
        <pc:sldMkLst>
          <pc:docMk/>
          <pc:sldMk cId="2389682234" sldId="267"/>
        </pc:sldMkLst>
        <pc:picChg chg="add mod modCrop">
          <ac:chgData name="Megan Hodish" userId="5b87782800c20202" providerId="LiveId" clId="{DCDCE1B7-FDFF-45CA-8582-D5AB4CD2178D}" dt="2020-03-21T02:30:12.474" v="13" actId="732"/>
          <ac:picMkLst>
            <pc:docMk/>
            <pc:sldMk cId="2389682234" sldId="267"/>
            <ac:picMk id="2" creationId="{0924588C-2D87-442B-8D0D-40505FAFAF99}"/>
          </ac:picMkLst>
        </pc:picChg>
      </pc:sldChg>
      <pc:sldChg chg="addSp modSp add mod">
        <pc:chgData name="Megan Hodish" userId="5b87782800c20202" providerId="LiveId" clId="{DCDCE1B7-FDFF-45CA-8582-D5AB4CD2178D}" dt="2020-03-21T02:58:47.803" v="139" actId="732"/>
        <pc:sldMkLst>
          <pc:docMk/>
          <pc:sldMk cId="3820513702" sldId="268"/>
        </pc:sldMkLst>
        <pc:picChg chg="add mod modCrop">
          <ac:chgData name="Megan Hodish" userId="5b87782800c20202" providerId="LiveId" clId="{DCDCE1B7-FDFF-45CA-8582-D5AB4CD2178D}" dt="2020-03-21T02:58:47.803" v="139" actId="732"/>
          <ac:picMkLst>
            <pc:docMk/>
            <pc:sldMk cId="3820513702" sldId="268"/>
            <ac:picMk id="2" creationId="{3D237A35-7279-4EB8-BBB8-625626735EF8}"/>
          </ac:picMkLst>
        </pc:picChg>
      </pc:sldChg>
      <pc:sldChg chg="addSp modSp add mod">
        <pc:chgData name="Megan Hodish" userId="5b87782800c20202" providerId="LiveId" clId="{DCDCE1B7-FDFF-45CA-8582-D5AB4CD2178D}" dt="2020-03-21T02:59:13.953" v="143" actId="732"/>
        <pc:sldMkLst>
          <pc:docMk/>
          <pc:sldMk cId="1371249080" sldId="269"/>
        </pc:sldMkLst>
        <pc:picChg chg="add mod modCrop">
          <ac:chgData name="Megan Hodish" userId="5b87782800c20202" providerId="LiveId" clId="{DCDCE1B7-FDFF-45CA-8582-D5AB4CD2178D}" dt="2020-03-21T02:59:13.953" v="143" actId="732"/>
          <ac:picMkLst>
            <pc:docMk/>
            <pc:sldMk cId="1371249080" sldId="269"/>
            <ac:picMk id="2" creationId="{B735FF91-D96B-4E91-9224-64E82C7ECA10}"/>
          </ac:picMkLst>
        </pc:picChg>
      </pc:sldChg>
      <pc:sldChg chg="addSp modSp add mod">
        <pc:chgData name="Megan Hodish" userId="5b87782800c20202" providerId="LiveId" clId="{DCDCE1B7-FDFF-45CA-8582-D5AB4CD2178D}" dt="2020-03-21T02:58:12.757" v="135" actId="732"/>
        <pc:sldMkLst>
          <pc:docMk/>
          <pc:sldMk cId="2467263600" sldId="270"/>
        </pc:sldMkLst>
        <pc:picChg chg="add mod modCrop">
          <ac:chgData name="Megan Hodish" userId="5b87782800c20202" providerId="LiveId" clId="{DCDCE1B7-FDFF-45CA-8582-D5AB4CD2178D}" dt="2020-03-21T02:58:12.757" v="135" actId="732"/>
          <ac:picMkLst>
            <pc:docMk/>
            <pc:sldMk cId="2467263600" sldId="270"/>
            <ac:picMk id="2" creationId="{A10C9AFE-15F0-4AFC-90C8-94312565785B}"/>
          </ac:picMkLst>
        </pc:picChg>
      </pc:sldChg>
      <pc:sldChg chg="addSp modSp add mod">
        <pc:chgData name="Megan Hodish" userId="5b87782800c20202" providerId="LiveId" clId="{DCDCE1B7-FDFF-45CA-8582-D5AB4CD2178D}" dt="2020-03-21T02:57:44.804" v="131" actId="732"/>
        <pc:sldMkLst>
          <pc:docMk/>
          <pc:sldMk cId="1125252835" sldId="271"/>
        </pc:sldMkLst>
        <pc:picChg chg="add mod modCrop">
          <ac:chgData name="Megan Hodish" userId="5b87782800c20202" providerId="LiveId" clId="{DCDCE1B7-FDFF-45CA-8582-D5AB4CD2178D}" dt="2020-03-21T02:57:44.804" v="131" actId="732"/>
          <ac:picMkLst>
            <pc:docMk/>
            <pc:sldMk cId="1125252835" sldId="271"/>
            <ac:picMk id="2" creationId="{6155C045-D47D-4301-96D0-8D375EA8A0B1}"/>
          </ac:picMkLst>
        </pc:picChg>
      </pc:sldChg>
      <pc:sldChg chg="addSp modSp add mod">
        <pc:chgData name="Megan Hodish" userId="5b87782800c20202" providerId="LiveId" clId="{DCDCE1B7-FDFF-45CA-8582-D5AB4CD2178D}" dt="2020-03-21T02:57:09.484" v="126" actId="732"/>
        <pc:sldMkLst>
          <pc:docMk/>
          <pc:sldMk cId="3735160080" sldId="272"/>
        </pc:sldMkLst>
        <pc:picChg chg="add mod modCrop">
          <ac:chgData name="Megan Hodish" userId="5b87782800c20202" providerId="LiveId" clId="{DCDCE1B7-FDFF-45CA-8582-D5AB4CD2178D}" dt="2020-03-21T02:57:09.484" v="126" actId="732"/>
          <ac:picMkLst>
            <pc:docMk/>
            <pc:sldMk cId="3735160080" sldId="272"/>
            <ac:picMk id="2" creationId="{E4732507-5AA8-4E17-BA9C-3634187028FF}"/>
          </ac:picMkLst>
        </pc:picChg>
      </pc:sldChg>
      <pc:sldChg chg="addSp modSp add mod">
        <pc:chgData name="Megan Hodish" userId="5b87782800c20202" providerId="LiveId" clId="{DCDCE1B7-FDFF-45CA-8582-D5AB4CD2178D}" dt="2020-03-21T02:55:38.745" v="122" actId="732"/>
        <pc:sldMkLst>
          <pc:docMk/>
          <pc:sldMk cId="2352241664" sldId="273"/>
        </pc:sldMkLst>
        <pc:picChg chg="add mod modCrop">
          <ac:chgData name="Megan Hodish" userId="5b87782800c20202" providerId="LiveId" clId="{DCDCE1B7-FDFF-45CA-8582-D5AB4CD2178D}" dt="2020-03-21T02:55:38.745" v="122" actId="732"/>
          <ac:picMkLst>
            <pc:docMk/>
            <pc:sldMk cId="2352241664" sldId="273"/>
            <ac:picMk id="2" creationId="{F717DEAC-E7FA-41E9-814A-C2BADBE473D1}"/>
          </ac:picMkLst>
        </pc:picChg>
      </pc:sldChg>
      <pc:sldChg chg="addSp modSp add mod">
        <pc:chgData name="Megan Hodish" userId="5b87782800c20202" providerId="LiveId" clId="{DCDCE1B7-FDFF-45CA-8582-D5AB4CD2178D}" dt="2020-03-21T02:55:05.891" v="118" actId="732"/>
        <pc:sldMkLst>
          <pc:docMk/>
          <pc:sldMk cId="1978788301" sldId="274"/>
        </pc:sldMkLst>
        <pc:picChg chg="add mod modCrop">
          <ac:chgData name="Megan Hodish" userId="5b87782800c20202" providerId="LiveId" clId="{DCDCE1B7-FDFF-45CA-8582-D5AB4CD2178D}" dt="2020-03-21T02:55:05.891" v="118" actId="732"/>
          <ac:picMkLst>
            <pc:docMk/>
            <pc:sldMk cId="1978788301" sldId="274"/>
            <ac:picMk id="2" creationId="{B3924409-3BB9-4446-B1D6-384F7D76A382}"/>
          </ac:picMkLst>
        </pc:picChg>
      </pc:sldChg>
      <pc:sldChg chg="addSp modSp add mod">
        <pc:chgData name="Megan Hodish" userId="5b87782800c20202" providerId="LiveId" clId="{DCDCE1B7-FDFF-45CA-8582-D5AB4CD2178D}" dt="2020-03-21T02:54:25.095" v="113" actId="732"/>
        <pc:sldMkLst>
          <pc:docMk/>
          <pc:sldMk cId="3344710651" sldId="275"/>
        </pc:sldMkLst>
        <pc:picChg chg="add mod modCrop">
          <ac:chgData name="Megan Hodish" userId="5b87782800c20202" providerId="LiveId" clId="{DCDCE1B7-FDFF-45CA-8582-D5AB4CD2178D}" dt="2020-03-21T02:54:25.095" v="113" actId="732"/>
          <ac:picMkLst>
            <pc:docMk/>
            <pc:sldMk cId="3344710651" sldId="275"/>
            <ac:picMk id="2" creationId="{4CEE401A-A46C-46BA-893C-FC28F228DDB7}"/>
          </ac:picMkLst>
        </pc:picChg>
      </pc:sldChg>
      <pc:sldChg chg="addSp add del">
        <pc:chgData name="Megan Hodish" userId="5b87782800c20202" providerId="LiveId" clId="{DCDCE1B7-FDFF-45CA-8582-D5AB4CD2178D}" dt="2020-03-21T02:42:30.814" v="56" actId="2696"/>
        <pc:sldMkLst>
          <pc:docMk/>
          <pc:sldMk cId="153080795" sldId="276"/>
        </pc:sldMkLst>
        <pc:picChg chg="add">
          <ac:chgData name="Megan Hodish" userId="5b87782800c20202" providerId="LiveId" clId="{DCDCE1B7-FDFF-45CA-8582-D5AB4CD2178D}" dt="2020-03-21T02:33:39.359" v="42"/>
          <ac:picMkLst>
            <pc:docMk/>
            <pc:sldMk cId="153080795" sldId="276"/>
            <ac:picMk id="2" creationId="{33DBEB67-FD2D-40AF-8CE4-AF2F1A573AB5}"/>
          </ac:picMkLst>
        </pc:picChg>
      </pc:sldChg>
      <pc:sldChg chg="addSp modSp add mod">
        <pc:chgData name="Megan Hodish" userId="5b87782800c20202" providerId="LiveId" clId="{DCDCE1B7-FDFF-45CA-8582-D5AB4CD2178D}" dt="2020-03-21T02:53:23.624" v="107" actId="732"/>
        <pc:sldMkLst>
          <pc:docMk/>
          <pc:sldMk cId="1152079535" sldId="277"/>
        </pc:sldMkLst>
        <pc:picChg chg="add mod modCrop">
          <ac:chgData name="Megan Hodish" userId="5b87782800c20202" providerId="LiveId" clId="{DCDCE1B7-FDFF-45CA-8582-D5AB4CD2178D}" dt="2020-03-21T02:53:23.624" v="107" actId="732"/>
          <ac:picMkLst>
            <pc:docMk/>
            <pc:sldMk cId="1152079535" sldId="277"/>
            <ac:picMk id="2" creationId="{F89BB641-5C6B-4533-AA40-3C42795D3203}"/>
          </ac:picMkLst>
        </pc:picChg>
      </pc:sldChg>
      <pc:sldChg chg="addSp add del">
        <pc:chgData name="Megan Hodish" userId="5b87782800c20202" providerId="LiveId" clId="{DCDCE1B7-FDFF-45CA-8582-D5AB4CD2178D}" dt="2020-03-21T02:35:02.614" v="45" actId="47"/>
        <pc:sldMkLst>
          <pc:docMk/>
          <pc:sldMk cId="3048688560" sldId="278"/>
        </pc:sldMkLst>
        <pc:picChg chg="add">
          <ac:chgData name="Megan Hodish" userId="5b87782800c20202" providerId="LiveId" clId="{DCDCE1B7-FDFF-45CA-8582-D5AB4CD2178D}" dt="2020-03-21T02:34:54.050" v="43"/>
          <ac:picMkLst>
            <pc:docMk/>
            <pc:sldMk cId="3048688560" sldId="278"/>
            <ac:picMk id="2" creationId="{E7D46713-3B50-4BA9-ADC5-FF30DA2727BB}"/>
          </ac:picMkLst>
        </pc:picChg>
      </pc:sldChg>
      <pc:sldChg chg="addSp modSp add mod">
        <pc:chgData name="Megan Hodish" userId="5b87782800c20202" providerId="LiveId" clId="{DCDCE1B7-FDFF-45CA-8582-D5AB4CD2178D}" dt="2020-03-21T02:52:52.353" v="103" actId="732"/>
        <pc:sldMkLst>
          <pc:docMk/>
          <pc:sldMk cId="3649563449" sldId="279"/>
        </pc:sldMkLst>
        <pc:picChg chg="add mod modCrop">
          <ac:chgData name="Megan Hodish" userId="5b87782800c20202" providerId="LiveId" clId="{DCDCE1B7-FDFF-45CA-8582-D5AB4CD2178D}" dt="2020-03-21T02:52:52.353" v="103" actId="732"/>
          <ac:picMkLst>
            <pc:docMk/>
            <pc:sldMk cId="3649563449" sldId="279"/>
            <ac:picMk id="2" creationId="{45CD334D-0741-432C-8487-F7BC84C2516E}"/>
          </ac:picMkLst>
        </pc:picChg>
      </pc:sldChg>
      <pc:sldChg chg="addSp add del">
        <pc:chgData name="Megan Hodish" userId="5b87782800c20202" providerId="LiveId" clId="{DCDCE1B7-FDFF-45CA-8582-D5AB4CD2178D}" dt="2020-03-21T02:42:20.999" v="55" actId="2696"/>
        <pc:sldMkLst>
          <pc:docMk/>
          <pc:sldMk cId="3382712619" sldId="280"/>
        </pc:sldMkLst>
        <pc:picChg chg="add">
          <ac:chgData name="Megan Hodish" userId="5b87782800c20202" providerId="LiveId" clId="{DCDCE1B7-FDFF-45CA-8582-D5AB4CD2178D}" dt="2020-03-21T02:35:36.599" v="47"/>
          <ac:picMkLst>
            <pc:docMk/>
            <pc:sldMk cId="3382712619" sldId="280"/>
            <ac:picMk id="2" creationId="{4C7D03D3-BA82-4FFC-9503-B8E6A3F29023}"/>
          </ac:picMkLst>
        </pc:picChg>
      </pc:sldChg>
      <pc:sldChg chg="addSp modSp add mod">
        <pc:chgData name="Megan Hodish" userId="5b87782800c20202" providerId="LiveId" clId="{DCDCE1B7-FDFF-45CA-8582-D5AB4CD2178D}" dt="2020-03-21T02:52:17.894" v="99" actId="732"/>
        <pc:sldMkLst>
          <pc:docMk/>
          <pc:sldMk cId="371148964" sldId="281"/>
        </pc:sldMkLst>
        <pc:picChg chg="add mod modCrop">
          <ac:chgData name="Megan Hodish" userId="5b87782800c20202" providerId="LiveId" clId="{DCDCE1B7-FDFF-45CA-8582-D5AB4CD2178D}" dt="2020-03-21T02:52:17.894" v="99" actId="732"/>
          <ac:picMkLst>
            <pc:docMk/>
            <pc:sldMk cId="371148964" sldId="281"/>
            <ac:picMk id="2" creationId="{EAF51DEB-42D5-405A-A118-2EFE0E826555}"/>
          </ac:picMkLst>
        </pc:picChg>
      </pc:sldChg>
      <pc:sldChg chg="addSp delSp modSp add mod">
        <pc:chgData name="Megan Hodish" userId="5b87782800c20202" providerId="LiveId" clId="{DCDCE1B7-FDFF-45CA-8582-D5AB4CD2178D}" dt="2020-03-21T02:51:45.794" v="95" actId="732"/>
        <pc:sldMkLst>
          <pc:docMk/>
          <pc:sldMk cId="4147270262" sldId="282"/>
        </pc:sldMkLst>
        <pc:picChg chg="add del">
          <ac:chgData name="Megan Hodish" userId="5b87782800c20202" providerId="LiveId" clId="{DCDCE1B7-FDFF-45CA-8582-D5AB4CD2178D}" dt="2020-03-21T02:38:23.600" v="51" actId="478"/>
          <ac:picMkLst>
            <pc:docMk/>
            <pc:sldMk cId="4147270262" sldId="282"/>
            <ac:picMk id="2" creationId="{0985457B-DF9D-4C8C-B465-22FDEDC46436}"/>
          </ac:picMkLst>
        </pc:picChg>
        <pc:picChg chg="add mod modCrop">
          <ac:chgData name="Megan Hodish" userId="5b87782800c20202" providerId="LiveId" clId="{DCDCE1B7-FDFF-45CA-8582-D5AB4CD2178D}" dt="2020-03-21T02:51:45.794" v="95" actId="732"/>
          <ac:picMkLst>
            <pc:docMk/>
            <pc:sldMk cId="4147270262" sldId="282"/>
            <ac:picMk id="3" creationId="{B1B94AE9-27EE-466F-8B00-EE048452D94C}"/>
          </ac:picMkLst>
        </pc:picChg>
      </pc:sldChg>
      <pc:sldChg chg="addSp modSp add mod">
        <pc:chgData name="Megan Hodish" userId="5b87782800c20202" providerId="LiveId" clId="{DCDCE1B7-FDFF-45CA-8582-D5AB4CD2178D}" dt="2020-03-21T02:51:19.314" v="91" actId="732"/>
        <pc:sldMkLst>
          <pc:docMk/>
          <pc:sldMk cId="3742664419" sldId="283"/>
        </pc:sldMkLst>
        <pc:picChg chg="add mod modCrop">
          <ac:chgData name="Megan Hodish" userId="5b87782800c20202" providerId="LiveId" clId="{DCDCE1B7-FDFF-45CA-8582-D5AB4CD2178D}" dt="2020-03-21T02:51:19.314" v="91" actId="732"/>
          <ac:picMkLst>
            <pc:docMk/>
            <pc:sldMk cId="3742664419" sldId="283"/>
            <ac:picMk id="2" creationId="{51B904C6-CA2C-4A3A-97D6-A8AD377C5BC3}"/>
          </ac:picMkLst>
        </pc:picChg>
      </pc:sldChg>
      <pc:sldChg chg="addSp modSp add mod">
        <pc:chgData name="Megan Hodish" userId="5b87782800c20202" providerId="LiveId" clId="{DCDCE1B7-FDFF-45CA-8582-D5AB4CD2178D}" dt="2020-03-21T02:50:41.233" v="87" actId="732"/>
        <pc:sldMkLst>
          <pc:docMk/>
          <pc:sldMk cId="2209044443" sldId="284"/>
        </pc:sldMkLst>
        <pc:picChg chg="add mod modCrop">
          <ac:chgData name="Megan Hodish" userId="5b87782800c20202" providerId="LiveId" clId="{DCDCE1B7-FDFF-45CA-8582-D5AB4CD2178D}" dt="2020-03-21T02:50:41.233" v="87" actId="732"/>
          <ac:picMkLst>
            <pc:docMk/>
            <pc:sldMk cId="2209044443" sldId="284"/>
            <ac:picMk id="2" creationId="{99DB94A8-C95D-42F7-A9E0-7974F95B67C1}"/>
          </ac:picMkLst>
        </pc:picChg>
      </pc:sldChg>
      <pc:sldChg chg="addSp modSp add mod">
        <pc:chgData name="Megan Hodish" userId="5b87782800c20202" providerId="LiveId" clId="{DCDCE1B7-FDFF-45CA-8582-D5AB4CD2178D}" dt="2020-03-21T02:50:13.824" v="83" actId="732"/>
        <pc:sldMkLst>
          <pc:docMk/>
          <pc:sldMk cId="658555180" sldId="285"/>
        </pc:sldMkLst>
        <pc:picChg chg="add mod modCrop">
          <ac:chgData name="Megan Hodish" userId="5b87782800c20202" providerId="LiveId" clId="{DCDCE1B7-FDFF-45CA-8582-D5AB4CD2178D}" dt="2020-03-21T02:50:13.824" v="83" actId="732"/>
          <ac:picMkLst>
            <pc:docMk/>
            <pc:sldMk cId="658555180" sldId="285"/>
            <ac:picMk id="2" creationId="{BCD7B14B-4B24-494F-B71A-435647753B72}"/>
          </ac:picMkLst>
        </pc:picChg>
      </pc:sldChg>
      <pc:sldChg chg="addSp modSp add mod">
        <pc:chgData name="Megan Hodish" userId="5b87782800c20202" providerId="LiveId" clId="{DCDCE1B7-FDFF-45CA-8582-D5AB4CD2178D}" dt="2020-03-21T02:49:44.184" v="79" actId="732"/>
        <pc:sldMkLst>
          <pc:docMk/>
          <pc:sldMk cId="1620927100" sldId="286"/>
        </pc:sldMkLst>
        <pc:picChg chg="add mod modCrop">
          <ac:chgData name="Megan Hodish" userId="5b87782800c20202" providerId="LiveId" clId="{DCDCE1B7-FDFF-45CA-8582-D5AB4CD2178D}" dt="2020-03-21T02:49:44.184" v="79" actId="732"/>
          <ac:picMkLst>
            <pc:docMk/>
            <pc:sldMk cId="1620927100" sldId="286"/>
            <ac:picMk id="2" creationId="{CD65EBAA-F4AE-499E-A0DF-19D34BE16210}"/>
          </ac:picMkLst>
        </pc:picChg>
      </pc:sldChg>
      <pc:sldChg chg="addSp modSp add mod">
        <pc:chgData name="Megan Hodish" userId="5b87782800c20202" providerId="LiveId" clId="{DCDCE1B7-FDFF-45CA-8582-D5AB4CD2178D}" dt="2020-03-21T02:49:15.044" v="75" actId="732"/>
        <pc:sldMkLst>
          <pc:docMk/>
          <pc:sldMk cId="2605998436" sldId="287"/>
        </pc:sldMkLst>
        <pc:picChg chg="add mod modCrop">
          <ac:chgData name="Megan Hodish" userId="5b87782800c20202" providerId="LiveId" clId="{DCDCE1B7-FDFF-45CA-8582-D5AB4CD2178D}" dt="2020-03-21T02:49:15.044" v="75" actId="732"/>
          <ac:picMkLst>
            <pc:docMk/>
            <pc:sldMk cId="2605998436" sldId="287"/>
            <ac:picMk id="2" creationId="{6C2E7970-9504-47DE-B6AE-24DA6F747D42}"/>
          </ac:picMkLst>
        </pc:picChg>
      </pc:sldChg>
      <pc:sldChg chg="addSp modSp add mod">
        <pc:chgData name="Megan Hodish" userId="5b87782800c20202" providerId="LiveId" clId="{DCDCE1B7-FDFF-45CA-8582-D5AB4CD2178D}" dt="2020-03-21T02:48:43.438" v="71" actId="732"/>
        <pc:sldMkLst>
          <pc:docMk/>
          <pc:sldMk cId="211152216" sldId="288"/>
        </pc:sldMkLst>
        <pc:picChg chg="add mod modCrop">
          <ac:chgData name="Megan Hodish" userId="5b87782800c20202" providerId="LiveId" clId="{DCDCE1B7-FDFF-45CA-8582-D5AB4CD2178D}" dt="2020-03-21T02:48:43.438" v="71" actId="732"/>
          <ac:picMkLst>
            <pc:docMk/>
            <pc:sldMk cId="211152216" sldId="288"/>
            <ac:picMk id="2" creationId="{9CE0C103-26B7-45DA-BC12-224E62D056A0}"/>
          </ac:picMkLst>
        </pc:picChg>
      </pc:sldChg>
      <pc:sldChg chg="addSp modSp add mod">
        <pc:chgData name="Megan Hodish" userId="5b87782800c20202" providerId="LiveId" clId="{DCDCE1B7-FDFF-45CA-8582-D5AB4CD2178D}" dt="2020-03-21T02:48:19.678" v="67" actId="732"/>
        <pc:sldMkLst>
          <pc:docMk/>
          <pc:sldMk cId="3818485543" sldId="289"/>
        </pc:sldMkLst>
        <pc:picChg chg="add mod modCrop">
          <ac:chgData name="Megan Hodish" userId="5b87782800c20202" providerId="LiveId" clId="{DCDCE1B7-FDFF-45CA-8582-D5AB4CD2178D}" dt="2020-03-21T02:48:19.678" v="67" actId="732"/>
          <ac:picMkLst>
            <pc:docMk/>
            <pc:sldMk cId="3818485543" sldId="289"/>
            <ac:picMk id="2" creationId="{7654097F-6BC1-4E23-A450-CD4E5A90C9E8}"/>
          </ac:picMkLst>
        </pc:picChg>
      </pc:sldChg>
      <pc:sldChg chg="add del">
        <pc:chgData name="Megan Hodish" userId="5b87782800c20202" providerId="LiveId" clId="{DCDCE1B7-FDFF-45CA-8582-D5AB4CD2178D}" dt="2020-03-21T02:47:47.219" v="61" actId="2696"/>
        <pc:sldMkLst>
          <pc:docMk/>
          <pc:sldMk cId="3684993560" sldId="290"/>
        </pc:sldMkLst>
      </pc:sldChg>
      <pc:sldChg chg="add del">
        <pc:chgData name="Megan Hodish" userId="5b87782800c20202" providerId="LiveId" clId="{DCDCE1B7-FDFF-45CA-8582-D5AB4CD2178D}" dt="2020-03-21T02:47:51.314" v="62" actId="2696"/>
        <pc:sldMkLst>
          <pc:docMk/>
          <pc:sldMk cId="2285186573" sldId="291"/>
        </pc:sldMkLst>
      </pc:sldChg>
      <pc:sldChg chg="add del">
        <pc:chgData name="Megan Hodish" userId="5b87782800c20202" providerId="LiveId" clId="{DCDCE1B7-FDFF-45CA-8582-D5AB4CD2178D}" dt="2020-03-21T02:47:55.573" v="63" actId="2696"/>
        <pc:sldMkLst>
          <pc:docMk/>
          <pc:sldMk cId="481019419" sldId="29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1CC3EBF-FBF9-4510-8279-D48F26663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68F2899-53C9-4E28-A50F-BA4201B656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9D37EC0-88FF-4A5A-93F2-F223E1A99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262EC-A23A-4F41-B2F0-3972BE7FD7D3}" type="datetimeFigureOut">
              <a:rPr lang="en-US" smtClean="0"/>
              <a:pPr/>
              <a:t>4/1/20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6245C1C-8999-40FD-95B7-97D8AB53D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213C233-6A4D-4F8F-86F5-7F2A9DF1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8DEE-FFF7-4CD3-9B24-4F0A6D8925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88830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832B763-4FE0-41E3-9775-13C32DC69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F53D8F1-D548-48C4-A39C-F06A594657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DA8E31A-0294-46A2-8473-70E59D736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262EC-A23A-4F41-B2F0-3972BE7FD7D3}" type="datetimeFigureOut">
              <a:rPr lang="en-US" smtClean="0"/>
              <a:pPr/>
              <a:t>4/1/20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111ED2B-F85A-4682-A326-F676043BE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E16D5E7-3492-4163-8EC2-F2D2BFEE0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8DEE-FFF7-4CD3-9B24-4F0A6D8925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209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B541AAF-C0E0-45F3-8C9B-BEC4A6F9A5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88647B7-9DEB-4F8D-AF15-3805883D9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D29803E-09D8-4657-8028-74238E873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262EC-A23A-4F41-B2F0-3972BE7FD7D3}" type="datetimeFigureOut">
              <a:rPr lang="en-US" smtClean="0"/>
              <a:pPr/>
              <a:t>4/1/20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0875640-3248-4B22-AB33-E6F60E800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9415C61-8786-4696-A733-1B6958453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8DEE-FFF7-4CD3-9B24-4F0A6D8925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5441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E34F2E6-F5B0-4EC7-BE27-55D85B0FC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891538F-5728-489F-AE7E-84FF39F31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B045FB0-2B50-4A6E-8C41-9C2A0351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262EC-A23A-4F41-B2F0-3972BE7FD7D3}" type="datetimeFigureOut">
              <a:rPr lang="en-US" smtClean="0"/>
              <a:pPr/>
              <a:t>4/1/20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DC4B8BB-2870-4A18-97E6-D568DDC72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4F00D1C-A0A8-4ED3-8AED-C10BD5EE6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8DEE-FFF7-4CD3-9B24-4F0A6D8925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59438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43AA536-23B4-40D4-82EE-DA02CCC3C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FCD506E-46AD-41FC-A86D-E885A13CA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5631715-630C-4FB6-8166-9488F4AA3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262EC-A23A-4F41-B2F0-3972BE7FD7D3}" type="datetimeFigureOut">
              <a:rPr lang="en-US" smtClean="0"/>
              <a:pPr/>
              <a:t>4/1/20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A2467FF-4870-4842-8768-6A06D7484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27FBE76-2236-49F7-8C55-71C6DAAF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8DEE-FFF7-4CD3-9B24-4F0A6D8925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8703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2A7C6A1-F7B0-4549-B3EA-508C3121F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B41DBEE-F69B-4662-8F2A-6A6AD0B67B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9B300ED-58AD-4AAF-A530-D41F32C73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1AA82A1-F0A8-4DEF-8991-5D20B8A56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262EC-A23A-4F41-B2F0-3972BE7FD7D3}" type="datetimeFigureOut">
              <a:rPr lang="en-US" smtClean="0"/>
              <a:pPr/>
              <a:t>4/1/20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A7B9C08-B04C-460C-9D2D-A8AE03A79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A87C287-3A46-4506-8D15-D9B9CC4A3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8DEE-FFF7-4CD3-9B24-4F0A6D8925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19363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46A5E9D-26A3-4699-B815-81D915C23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0B1E859-6BAA-4DE7-82FB-BCE1B68AC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D274993-31E6-488C-BFAE-74BF34BBA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12FE90B-B214-43FB-94BB-5EF07A7DC1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E608E74-B770-4AE7-A118-000EAEF28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73DCBD1-7F7F-4B28-A707-830BDF9B7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262EC-A23A-4F41-B2F0-3972BE7FD7D3}" type="datetimeFigureOut">
              <a:rPr lang="en-US" smtClean="0"/>
              <a:pPr/>
              <a:t>4/1/20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477182D-051D-4E9E-BD34-D365EA536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2FD64FD-7FC6-496D-8949-A392E3898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8DEE-FFF7-4CD3-9B24-4F0A6D8925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67092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4AF1685-CD90-4A2C-A692-5D984D886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05CC480-EB62-4D4D-A376-FDE355879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262EC-A23A-4F41-B2F0-3972BE7FD7D3}" type="datetimeFigureOut">
              <a:rPr lang="en-US" smtClean="0"/>
              <a:pPr/>
              <a:t>4/1/20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12082B4-5953-4D87-A1C1-E506AA4EE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3062243-8D50-444E-87A3-DD1DA3B0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8DEE-FFF7-4CD3-9B24-4F0A6D8925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36026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2BF3046-FE2C-44FD-B3DC-CA25DD264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262EC-A23A-4F41-B2F0-3972BE7FD7D3}" type="datetimeFigureOut">
              <a:rPr lang="en-US" smtClean="0"/>
              <a:pPr/>
              <a:t>4/1/20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4745F5D-2689-41F9-B72F-6DD77B0A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59BCB28-2BC1-4F9C-890B-2157D1349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8DEE-FFF7-4CD3-9B24-4F0A6D8925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681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FF90D74-C7D5-4E00-9CCD-4420339BD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70F7D7E-C0FF-46D8-AD1A-95F63DD3C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389ED18-4051-484D-876B-02E9EF1494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2AB2C53-4189-41D4-A7CD-BE4AD19EB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262EC-A23A-4F41-B2F0-3972BE7FD7D3}" type="datetimeFigureOut">
              <a:rPr lang="en-US" smtClean="0"/>
              <a:pPr/>
              <a:t>4/1/20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A72984D-1CD2-44EF-A72C-51F9C3D9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7408197-287A-4D66-B1C0-B988A5E30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8DEE-FFF7-4CD3-9B24-4F0A6D8925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13004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8633D78-966B-4B6C-AFF9-DFC40B653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0371198-5D08-43F5-8F8B-FC81FC37DE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C420F07-E9C1-4EFE-A425-A41C1E7DD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F7C169F-F453-406B-9240-91ECFB26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262EC-A23A-4F41-B2F0-3972BE7FD7D3}" type="datetimeFigureOut">
              <a:rPr lang="en-US" smtClean="0"/>
              <a:pPr/>
              <a:t>4/1/20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94D6FFE-00ED-437C-BD3B-C0557D6C3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908625C-875E-4410-A320-405211261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8DEE-FFF7-4CD3-9B24-4F0A6D8925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48863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80EE266-0F25-4378-8C02-6EDE484B4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3884972-C59F-44D0-8850-8E8747BF8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79E3F04-B42E-4231-A513-D8E9200229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262EC-A23A-4F41-B2F0-3972BE7FD7D3}" type="datetimeFigureOut">
              <a:rPr lang="en-US" smtClean="0"/>
              <a:pPr/>
              <a:t>4/1/20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C505C45-85B3-42E6-B130-D5DD897DDE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C633F32-3F55-4F6E-B00D-EE869F48A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D8DEE-FFF7-4CD3-9B24-4F0A6D8925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9838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564619D-E5E6-4688-9432-AFEF05EF01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60" t="14609" r="29580" b="5206"/>
          <a:stretch/>
        </p:blipFill>
        <p:spPr>
          <a:xfrm>
            <a:off x="4143736" y="775503"/>
            <a:ext cx="4421531" cy="552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8496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F05BBE8-58BF-4ABF-9976-7BB2B6771A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60" t="14419" r="29623" b="4186"/>
          <a:stretch/>
        </p:blipFill>
        <p:spPr>
          <a:xfrm>
            <a:off x="4189228" y="988828"/>
            <a:ext cx="4391246" cy="558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5228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0F1B8A0-ED6D-41B1-9E28-AD2680E81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47" t="14263" r="29186" b="4341"/>
          <a:stretch/>
        </p:blipFill>
        <p:spPr>
          <a:xfrm>
            <a:off x="4199860" y="978195"/>
            <a:ext cx="4433777" cy="558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0140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D237A35-7279-4EB8-BBB8-625626735E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22" t="14109" r="29361" b="4341"/>
          <a:stretch/>
        </p:blipFill>
        <p:spPr>
          <a:xfrm>
            <a:off x="4221126" y="967563"/>
            <a:ext cx="4391246" cy="559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0513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735FF91-D96B-4E91-9224-64E82C7ECA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35" t="14263" r="29534" b="4651"/>
          <a:stretch/>
        </p:blipFill>
        <p:spPr>
          <a:xfrm>
            <a:off x="4210492" y="978194"/>
            <a:ext cx="4380615" cy="556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71249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10C9AFE-15F0-4AFC-90C8-9431256578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10" t="14419" r="29360" b="4496"/>
          <a:stretch/>
        </p:blipFill>
        <p:spPr>
          <a:xfrm>
            <a:off x="4231758" y="988828"/>
            <a:ext cx="4380614" cy="556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67263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155C045-D47D-4301-96D0-8D375EA8A0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60" t="13798" r="29099" b="4961"/>
          <a:stretch/>
        </p:blipFill>
        <p:spPr>
          <a:xfrm>
            <a:off x="4189227" y="946298"/>
            <a:ext cx="4455043" cy="5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5252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4732507-5AA8-4E17-BA9C-3634187028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35" t="14883" b="5581"/>
          <a:stretch/>
        </p:blipFill>
        <p:spPr>
          <a:xfrm>
            <a:off x="4210493" y="1020726"/>
            <a:ext cx="7981506" cy="545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5160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717DEAC-E7FA-41E9-814A-C2BADBE473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48" t="14883" r="29709" b="4806"/>
          <a:stretch/>
        </p:blipFill>
        <p:spPr>
          <a:xfrm>
            <a:off x="4199860" y="1020726"/>
            <a:ext cx="4369982" cy="550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2241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3924409-3BB9-4446-B1D6-384F7D76A3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45" t="14729" r="29535" b="4496"/>
          <a:stretch/>
        </p:blipFill>
        <p:spPr>
          <a:xfrm>
            <a:off x="4284921" y="1010093"/>
            <a:ext cx="4306186" cy="553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8788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CEE401A-A46C-46BA-893C-FC28F228D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35" t="14883" r="30145" b="4651"/>
          <a:stretch/>
        </p:blipFill>
        <p:spPr>
          <a:xfrm>
            <a:off x="4210492" y="1020726"/>
            <a:ext cx="4306187" cy="551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4710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8FE308F-2F66-4850-AFCA-86031FF2E9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22" t="14346" r="29272" b="4304"/>
          <a:stretch/>
        </p:blipFill>
        <p:spPr>
          <a:xfrm>
            <a:off x="4294208" y="983848"/>
            <a:ext cx="4328931" cy="557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3211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89BB641-5C6B-4533-AA40-3C42795D32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10" t="14109" r="29535" b="4341"/>
          <a:stretch/>
        </p:blipFill>
        <p:spPr>
          <a:xfrm>
            <a:off x="4231758" y="967563"/>
            <a:ext cx="4359349" cy="559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2079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5CD334D-0741-432C-8487-F7BC84C251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97" t="14263" r="29273" b="4496"/>
          <a:stretch/>
        </p:blipFill>
        <p:spPr>
          <a:xfrm>
            <a:off x="4242391" y="978195"/>
            <a:ext cx="4380614" cy="55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49563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AF51DEB-42D5-405A-A118-2EFE0E8265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86" t="14263" r="29447" b="4186"/>
          <a:stretch/>
        </p:blipFill>
        <p:spPr>
          <a:xfrm>
            <a:off x="4167962" y="978194"/>
            <a:ext cx="4433777" cy="559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148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1B94AE9-27EE-466F-8B00-EE048452D9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35" t="14573" r="29534" b="4031"/>
          <a:stretch/>
        </p:blipFill>
        <p:spPr>
          <a:xfrm>
            <a:off x="4210492" y="999460"/>
            <a:ext cx="4380615" cy="558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7270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1B904C6-CA2C-4A3A-97D6-A8AD377C5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61" t="14574" r="29448" b="4341"/>
          <a:stretch/>
        </p:blipFill>
        <p:spPr>
          <a:xfrm>
            <a:off x="4189228" y="999460"/>
            <a:ext cx="4412512" cy="556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2664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9DB94A8-C95D-42F7-A9E0-7974F95B67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22" t="14263" r="29710" b="4341"/>
          <a:stretch/>
        </p:blipFill>
        <p:spPr>
          <a:xfrm>
            <a:off x="4221126" y="978195"/>
            <a:ext cx="4348716" cy="558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9044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CD7B14B-4B24-494F-B71A-435647753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48" t="14263" r="29622" b="4031"/>
          <a:stretch/>
        </p:blipFill>
        <p:spPr>
          <a:xfrm>
            <a:off x="4199860" y="978194"/>
            <a:ext cx="4380614" cy="560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8555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D65EBAA-F4AE-499E-A0DF-19D34BE162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61" t="14574" r="29273" b="4651"/>
          <a:stretch/>
        </p:blipFill>
        <p:spPr>
          <a:xfrm>
            <a:off x="4189228" y="999460"/>
            <a:ext cx="4433777" cy="553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0927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C2E7970-9504-47DE-B6AE-24DA6F747D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35" t="14574" r="29447" b="5582"/>
          <a:stretch/>
        </p:blipFill>
        <p:spPr>
          <a:xfrm>
            <a:off x="4210493" y="999460"/>
            <a:ext cx="4391248" cy="547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05998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CE0C103-26B7-45DA-BC12-224E62D056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22" t="14109" r="29447" b="4341"/>
          <a:stretch/>
        </p:blipFill>
        <p:spPr>
          <a:xfrm>
            <a:off x="4221126" y="967563"/>
            <a:ext cx="4380614" cy="559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1152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E473B20-2DFD-4872-A564-B81E58D209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48" t="14346" r="29937" b="3967"/>
          <a:stretch/>
        </p:blipFill>
        <p:spPr>
          <a:xfrm>
            <a:off x="3159890" y="983848"/>
            <a:ext cx="4305782" cy="560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17627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654097F-6BC1-4E23-A450-CD4E5A90C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35" t="14109" r="29622" b="5427"/>
          <a:stretch/>
        </p:blipFill>
        <p:spPr>
          <a:xfrm>
            <a:off x="4210493" y="967563"/>
            <a:ext cx="4369982" cy="551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18485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C5CE7AA-C037-414B-BFEE-00B8852FD9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42" t="14515" r="29652" b="4388"/>
          <a:stretch/>
        </p:blipFill>
        <p:spPr>
          <a:xfrm>
            <a:off x="4247908" y="995423"/>
            <a:ext cx="4328932" cy="556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79738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F2D5F4B-66F2-4531-B4F0-08E054C00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62" t="14178" r="29652" b="4473"/>
          <a:stretch/>
        </p:blipFill>
        <p:spPr>
          <a:xfrm>
            <a:off x="4201610" y="972272"/>
            <a:ext cx="4375231" cy="557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66176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BE87D2E-CF6B-483C-BC90-C4A2564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57" t="14515" r="29462" b="4135"/>
          <a:stretch/>
        </p:blipFill>
        <p:spPr>
          <a:xfrm>
            <a:off x="4213184" y="995423"/>
            <a:ext cx="4386805" cy="557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18993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AA04986-97D1-4860-AAB5-DE752C05FD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47" t="14345" r="29841" b="4811"/>
          <a:stretch/>
        </p:blipFill>
        <p:spPr>
          <a:xfrm>
            <a:off x="4236334" y="787078"/>
            <a:ext cx="4317357" cy="554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3351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9668285-B74B-4A5B-B5A7-7B6406735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47" t="13799" r="29797" b="4341"/>
          <a:stretch/>
        </p:blipFill>
        <p:spPr>
          <a:xfrm>
            <a:off x="4199860" y="946298"/>
            <a:ext cx="4359349" cy="56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5465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A690F95-00F5-4DA6-8A53-3354A71192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97" t="14670" r="29361" b="6444"/>
          <a:stretch/>
        </p:blipFill>
        <p:spPr>
          <a:xfrm>
            <a:off x="4242390" y="765543"/>
            <a:ext cx="4369981" cy="622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37805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377263301E5B4FB0BC34EC04176787" ma:contentTypeVersion="4" ma:contentTypeDescription="Create a new document." ma:contentTypeScope="" ma:versionID="dda81c71b7b6ece55c4a90f08fa4aa83">
  <xsd:schema xmlns:xsd="http://www.w3.org/2001/XMLSchema" xmlns:xs="http://www.w3.org/2001/XMLSchema" xmlns:p="http://schemas.microsoft.com/office/2006/metadata/properties" xmlns:ns2="14da6569-07b3-41cf-a39f-97197785c6e5" xmlns:ns3="a5eca15c-ba5f-4529-a440-e32ce697e9fb" targetNamespace="http://schemas.microsoft.com/office/2006/metadata/properties" ma:root="true" ma:fieldsID="c34690126a968bb283db112cdc214e92" ns2:_="" ns3:_="">
    <xsd:import namespace="14da6569-07b3-41cf-a39f-97197785c6e5"/>
    <xsd:import namespace="a5eca15c-ba5f-4529-a440-e32ce697e9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da6569-07b3-41cf-a39f-97197785c6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eca15c-ba5f-4529-a440-e32ce697e9f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FFACFA-682F-4C13-8FA0-A55EC833BA5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8F0E09D-4DE5-4371-B0BE-413BD1A026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CEFC750-4C46-4FF4-B859-C8D1F06A05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da6569-07b3-41cf-a39f-97197785c6e5"/>
    <ds:schemaRef ds:uri="a5eca15c-ba5f-4529-a440-e32ce697e9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0</Words>
  <Application>Microsoft Macintosh PowerPoint</Application>
  <PresentationFormat>Custom</PresentationFormat>
  <Paragraphs>0</Paragraphs>
  <Slides>30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Hodish</dc:creator>
  <cp:lastModifiedBy>Marina Copertino</cp:lastModifiedBy>
  <cp:revision>5</cp:revision>
  <dcterms:created xsi:type="dcterms:W3CDTF">2020-04-01T16:08:11Z</dcterms:created>
  <dcterms:modified xsi:type="dcterms:W3CDTF">2020-04-01T16:10:30Z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0x010100D6377263301E5B4FB0BC34EC04176787</vt:lpwstr>
  </property>
</Properties>
</file>